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60" r:id="rId5"/>
    <p:sldId id="261" r:id="rId6"/>
    <p:sldId id="262" r:id="rId7"/>
    <p:sldId id="276" r:id="rId8"/>
    <p:sldId id="277" r:id="rId9"/>
    <p:sldId id="273" r:id="rId10"/>
    <p:sldId id="279" r:id="rId11"/>
    <p:sldId id="269" r:id="rId12"/>
    <p:sldId id="281" r:id="rId13"/>
    <p:sldId id="272" r:id="rId14"/>
    <p:sldId id="263" r:id="rId15"/>
    <p:sldId id="264" r:id="rId16"/>
    <p:sldId id="265" r:id="rId17"/>
    <p:sldId id="266" r:id="rId18"/>
    <p:sldId id="267" r:id="rId19"/>
    <p:sldId id="270" r:id="rId20"/>
    <p:sldId id="271" r:id="rId21"/>
    <p:sldId id="282" r:id="rId22"/>
    <p:sldId id="283" r:id="rId23"/>
    <p:sldId id="284" r:id="rId24"/>
    <p:sldId id="285" r:id="rId25"/>
    <p:sldId id="278" r:id="rId26"/>
    <p:sldId id="286" r:id="rId27"/>
    <p:sldId id="268" r:id="rId28"/>
    <p:sldId id="274" r:id="rId29"/>
    <p:sldId id="287" r:id="rId30"/>
    <p:sldId id="288" r:id="rId31"/>
    <p:sldId id="28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BEF5A758-D2B7-48AE-A9E9-2DDC802D8F09}">
          <p14:sldIdLst>
            <p14:sldId id="256"/>
            <p14:sldId id="257"/>
            <p14:sldId id="258"/>
            <p14:sldId id="260"/>
            <p14:sldId id="261"/>
            <p14:sldId id="262"/>
            <p14:sldId id="273"/>
            <p14:sldId id="269"/>
            <p14:sldId id="272"/>
            <p14:sldId id="263"/>
            <p14:sldId id="264"/>
            <p14:sldId id="265"/>
            <p14:sldId id="266"/>
            <p14:sldId id="267"/>
            <p14:sldId id="270"/>
            <p14:sldId id="271"/>
            <p14:sldId id="268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1FCFE"/>
    <a:srgbClr val="DBF6FE"/>
    <a:srgbClr val="6BC5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2" autoAdjust="0"/>
    <p:restoredTop sz="94434" autoAdjust="0"/>
  </p:normalViewPr>
  <p:slideViewPr>
    <p:cSldViewPr snapToGrid="0">
      <p:cViewPr>
        <p:scale>
          <a:sx n="54" d="100"/>
          <a:sy n="54" d="100"/>
        </p:scale>
        <p:origin x="-2040" y="-9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EDD83-17CF-4552-B428-8508B86FE548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32BBA-F9B3-467B-9E4E-834BF55CE1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142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rot="2700000">
            <a:off x="2395042" y="1252042"/>
            <a:ext cx="4353916" cy="4353916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43436" y="134471"/>
            <a:ext cx="8866094" cy="1146176"/>
          </a:xfrm>
          <a:prstGeom prst="rect">
            <a:avLst/>
          </a:prstGeom>
          <a:solidFill>
            <a:schemeClr val="bg1">
              <a:alpha val="93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43436" y="1415118"/>
            <a:ext cx="8866094" cy="5306358"/>
          </a:xfrm>
          <a:prstGeom prst="rect">
            <a:avLst/>
          </a:prstGeom>
          <a:solidFill>
            <a:schemeClr val="bg1">
              <a:alpha val="93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2848" y="1726502"/>
            <a:ext cx="4992624" cy="2387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</a:rPr>
              <a:t>Smart</a:t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>protection</a:t>
            </a:r>
            <a:endParaRPr lang="en-US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2848" y="4114102"/>
            <a:ext cx="4992624" cy="1655762"/>
          </a:xfrm>
        </p:spPr>
        <p:txBody>
          <a:bodyPr/>
          <a:lstStyle/>
          <a:p>
            <a:r>
              <a:rPr lang="en-US" dirty="0" smtClean="0"/>
              <a:t>By YI (Young Inventors)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5336"/>
          </a:xfrm>
        </p:spPr>
        <p:txBody>
          <a:bodyPr/>
          <a:lstStyle/>
          <a:p>
            <a:r>
              <a:rPr lang="ru-RU" dirty="0" smtClean="0">
                <a:cs typeface="Angsana New" panose="02020603050405020304" pitchFamily="18" charset="-34"/>
              </a:rPr>
              <a:t>С ЧЕГО ВСЕ НАЧИНАЛОСЬ</a:t>
            </a:r>
            <a:endParaRPr lang="ru-RU" dirty="0">
              <a:cs typeface="Angsana New" panose="02020603050405020304" pitchFamily="18" charset="-34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71222"/>
            <a:ext cx="7886700" cy="4945487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РЕАЛИЗАЦИЯ МЫСЛЕЙ И ИДЕЙ НА БУМАГЕ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ru-RU" sz="1600" smtClean="0">
                <a:solidFill>
                  <a:schemeClr val="tx2">
                    <a:lumMod val="75000"/>
                  </a:schemeClr>
                </a:solidFill>
              </a:rPr>
              <a:t> ПРЕЗЕНТАЦИЯ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ПЕРЕД ПУБЛИКОЙ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217" y="2109410"/>
            <a:ext cx="7495505" cy="421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837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34152" cy="6948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1503" y="334107"/>
            <a:ext cx="3871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ndale Mono" pitchFamily="49" charset="0"/>
                <a:ea typeface="Batang" panose="02030600000101010101" pitchFamily="18" charset="-127"/>
              </a:rPr>
              <a:t>Наш начальный проект</a:t>
            </a:r>
            <a:endParaRPr lang="ru-RU" sz="2400" dirty="0">
              <a:latin typeface="Andale Mono" pitchFamily="49" charset="0"/>
              <a:ea typeface="Batang" panose="02030600000101010101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9904" y="826478"/>
            <a:ext cx="6458342" cy="575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46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t="1037"/>
          <a:stretch/>
        </p:blipFill>
        <p:spPr>
          <a:xfrm>
            <a:off x="-14834" y="2958"/>
            <a:ext cx="9173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8707" y="215074"/>
            <a:ext cx="333563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32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Начало</a:t>
            </a:r>
          </a:p>
          <a:p>
            <a:r>
              <a:rPr lang="ru-RU" sz="32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проекта</a:t>
            </a:r>
            <a:endParaRPr lang="ru-RU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81609" y="492691"/>
            <a:ext cx="6585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Исследовав все нюансы, взвесив все плюсы и минусы</a:t>
            </a:r>
          </a:p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мы решили начать этот проект.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-8450955" y="363196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72523" y="1877686"/>
            <a:ext cx="85989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Для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того, чтобы его придумать нам понадобилось несколько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недель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, но придумали и составили план мы всего за один день.</a:t>
            </a:r>
          </a:p>
          <a:p>
            <a:pPr lvl="0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Утвердив его, мы принялись искать нужные нам материалы, узнавать подробности и  сделали начальный макет.</a:t>
            </a:r>
          </a:p>
          <a:p>
            <a:pPr lvl="0"/>
            <a:endParaRPr lang="ru-RU" sz="28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51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0151"/>
            <a:ext cx="9144000" cy="6948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9414" y="158699"/>
            <a:ext cx="4327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itannic Bold" panose="020B0903060703020204" pitchFamily="34" charset="0"/>
              </a:rPr>
              <a:t>    SMART PROTECTION 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4448" y="1552476"/>
            <a:ext cx="147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For the window</a:t>
            </a:r>
            <a:endParaRPr lang="ru-RU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610" y="2173456"/>
            <a:ext cx="2450804" cy="39932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9986" y="3168203"/>
            <a:ext cx="222619" cy="36933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28824" y="4804207"/>
            <a:ext cx="222503" cy="36933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89233" y="3928223"/>
            <a:ext cx="262094" cy="36933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80648" y="4434875"/>
            <a:ext cx="266728" cy="36933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680648" y="3789328"/>
            <a:ext cx="198937" cy="36933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628024" y="5173539"/>
            <a:ext cx="24935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1, 2- Короб для мотора </a:t>
            </a:r>
          </a:p>
          <a:p>
            <a:r>
              <a:rPr lang="ru-RU" dirty="0" smtClean="0"/>
              <a:t>3, 4- Салазки</a:t>
            </a:r>
          </a:p>
          <a:p>
            <a:r>
              <a:rPr lang="ru-RU" dirty="0" smtClean="0"/>
              <a:t>5-жалюзи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368735" y="2136356"/>
            <a:ext cx="519122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Защита для окна.</a:t>
            </a:r>
          </a:p>
          <a:p>
            <a:r>
              <a:rPr lang="ru-RU" dirty="0" smtClean="0"/>
              <a:t>В нашем мире совсем мало достойных </a:t>
            </a:r>
            <a:r>
              <a:rPr lang="ru-RU" dirty="0" err="1" smtClean="0"/>
              <a:t>изобрете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ний</a:t>
            </a:r>
            <a:r>
              <a:rPr lang="ru-RU" dirty="0" smtClean="0"/>
              <a:t>, предназначенных специально для защиты</a:t>
            </a:r>
          </a:p>
          <a:p>
            <a:r>
              <a:rPr lang="ru-RU" dirty="0" smtClean="0"/>
              <a:t>окон. Наиболее известные из них: решетка, роль-</a:t>
            </a:r>
          </a:p>
          <a:p>
            <a:r>
              <a:rPr lang="ru-RU" dirty="0" smtClean="0"/>
              <a:t>ставни, сетка и встроенная блокировка окна.</a:t>
            </a:r>
          </a:p>
          <a:p>
            <a:r>
              <a:rPr lang="ru-RU" dirty="0" smtClean="0"/>
              <a:t>Наш проект заключается в </a:t>
            </a:r>
            <a:r>
              <a:rPr lang="ru-RU" dirty="0" smtClean="0">
                <a:solidFill>
                  <a:srgbClr val="FF0000"/>
                </a:solidFill>
              </a:rPr>
              <a:t>умной</a:t>
            </a:r>
            <a:r>
              <a:rPr lang="ru-RU" dirty="0" smtClean="0"/>
              <a:t> защите, которой </a:t>
            </a:r>
          </a:p>
          <a:p>
            <a:r>
              <a:rPr lang="ru-RU" dirty="0" smtClean="0"/>
              <a:t>можно управлять.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3008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3015" y="-107816"/>
            <a:ext cx="9320046" cy="69658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8958" y="360609"/>
            <a:ext cx="3292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СМЫСЛ НАШЕГО ИЗОБРЕТЕНИЯ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253" y="914400"/>
            <a:ext cx="83455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Из-за невнимательности родителей или по другим причинам дети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выпадают из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окон. Как мы уже говорили ранее, есть определенные защиты, которые предназначены для таких случаев.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Но многие пренебрегают ими из-за определенных неудобств. Например, из-за решеток нельзя полностью налюбоваться видом из окна, </a:t>
            </a:r>
            <a:r>
              <a:rPr lang="ru-RU" sz="2800" dirty="0" err="1" smtClean="0">
                <a:solidFill>
                  <a:schemeClr val="accent4">
                    <a:lumMod val="75000"/>
                  </a:schemeClr>
                </a:solidFill>
              </a:rPr>
              <a:t>рольставни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 могут полностью закрыть окно, то есть в каждой из них есть определенный степень неудобств. </a:t>
            </a:r>
          </a:p>
        </p:txBody>
      </p:sp>
    </p:spTree>
    <p:extLst>
      <p:ext uri="{BB962C8B-B14F-4D97-AF65-F5344CB8AC3E}">
        <p14:creationId xmlns:p14="http://schemas.microsoft.com/office/powerpoint/2010/main" xmlns="" val="250554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39552" y="-1707724"/>
            <a:ext cx="7886700" cy="2852737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РЕШЕНИЯ</a:t>
            </a:r>
            <a:endParaRPr lang="ru-RU" sz="40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23888" y="1547446"/>
            <a:ext cx="7886700" cy="4542206"/>
          </a:xfrm>
        </p:spPr>
        <p:txBody>
          <a:bodyPr/>
          <a:lstStyle/>
          <a:p>
            <a:r>
              <a:rPr lang="ru-RU" dirty="0" smtClean="0"/>
              <a:t>Проблему выпадения из окна пытаются активно решить многими способами:</a:t>
            </a:r>
          </a:p>
          <a:p>
            <a:r>
              <a:rPr lang="ru-RU" dirty="0" smtClean="0"/>
              <a:t>-Устанавливают решетки</a:t>
            </a:r>
          </a:p>
          <a:p>
            <a:r>
              <a:rPr lang="ru-RU" dirty="0" smtClean="0"/>
              <a:t>-Ставят замки</a:t>
            </a:r>
          </a:p>
          <a:p>
            <a:r>
              <a:rPr lang="ru-RU" dirty="0" smtClean="0"/>
              <a:t>Но к сожалению не всегда люди могут успеть уследить за своими детьми, либо же сами не всегда бдительны</a:t>
            </a:r>
          </a:p>
        </p:txBody>
      </p:sp>
      <p:pic>
        <p:nvPicPr>
          <p:cNvPr id="8" name="Рисунок 7" descr="b1d7ce48e5056db376ea450f51cb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4481" y="4208219"/>
            <a:ext cx="2876550" cy="2051905"/>
          </a:xfrm>
          <a:prstGeom prst="rect">
            <a:avLst/>
          </a:prstGeom>
        </p:spPr>
      </p:pic>
      <p:pic>
        <p:nvPicPr>
          <p:cNvPr id="9" name="Рисунок 8" descr="39132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0988" y="4149970"/>
            <a:ext cx="2606920" cy="2373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1896" y="312373"/>
            <a:ext cx="7886700" cy="6723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РЕШЕНИЯ</a:t>
            </a:r>
            <a:endParaRPr lang="ru-RU" dirty="0"/>
          </a:p>
        </p:txBody>
      </p:sp>
      <p:pic>
        <p:nvPicPr>
          <p:cNvPr id="4" name="Содержимое 3" descr="0f150573c1f2cad99ca46c2b1aa485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2981" y="2106978"/>
            <a:ext cx="6206346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30062" y="1529861"/>
            <a:ext cx="2321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Защита окна от воров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\Рабочий стол\Безымянный8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45" t="39659" r="23910" b="1899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adm\Рабочий стол\mnogoetazhka-ch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84" y="681481"/>
            <a:ext cx="8738969" cy="596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301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8654" y="0"/>
            <a:ext cx="7886700" cy="1325563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Плюсы «</a:t>
            </a:r>
            <a:r>
              <a:rPr lang="en-US" dirty="0" smtClean="0">
                <a:latin typeface="Arial Narrow" pitchFamily="34" charset="0"/>
              </a:rPr>
              <a:t>Smart Protection</a:t>
            </a:r>
            <a:r>
              <a:rPr lang="ru-RU" dirty="0" smtClean="0">
                <a:latin typeface="Arial Narrow" pitchFamily="34" charset="0"/>
              </a:rPr>
              <a:t>»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Нашему проекту можно доверять. Он полностью автоматизирован и вам не придется думать и тратить время на то, чтобы закрыть что-то или опустить. При этом он будет работать 24/7 т.к в короб будет установлена солнечная батарея, что поможет работать даже тогда, когда в доме нет электричества.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\Рабочий стол\Безымянный8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35" t="39668" r="23783" b="1874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2369" y="298938"/>
            <a:ext cx="8651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Представляем вашему вниманию новый вид усовершентсвованного</a:t>
            </a:r>
          </a:p>
          <a:p>
            <a:r>
              <a:rPr lang="ky-KG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ky-KG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стройства, которое обеспечит вам и вашей семье безопасность.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C:\Documents and Settings\User\Мои документы\Downloads\PHOTO-2019-12-09-15-19-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876" y="2286000"/>
            <a:ext cx="4478216" cy="3358662"/>
          </a:xfrm>
          <a:prstGeom prst="rect">
            <a:avLst/>
          </a:prstGeom>
          <a:noFill/>
        </p:spPr>
      </p:pic>
      <p:pic>
        <p:nvPicPr>
          <p:cNvPr id="15363" name="Picture 3" descr="C:\Documents and Settings\User\Мои документы\Downloads\IMG_7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844928" y="2492983"/>
            <a:ext cx="4569070" cy="34268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4358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User\Мои документы\Downloads\IMG_7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909" y="0"/>
            <a:ext cx="9166909" cy="6858001"/>
          </a:xfrm>
          <a:prstGeom prst="rect">
            <a:avLst/>
          </a:prstGeom>
          <a:noFill/>
        </p:spPr>
      </p:pic>
      <p:pic>
        <p:nvPicPr>
          <p:cNvPr id="36867" name="Picture 3" descr="C:\Documents and Settings\User\Мои документы\Downloads\IMG_7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941278" y="2620110"/>
            <a:ext cx="4501662" cy="3376247"/>
          </a:xfrm>
          <a:prstGeom prst="rect">
            <a:avLst/>
          </a:prstGeom>
          <a:noFill/>
        </p:spPr>
      </p:pic>
      <p:pic>
        <p:nvPicPr>
          <p:cNvPr id="36868" name="Picture 4" descr="C:\Documents and Settings\User\Мои документы\Downloads\IMG_702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184" y="138410"/>
            <a:ext cx="5802923" cy="326251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4784" y="3640015"/>
            <a:ext cx="49940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Наш макет не совсем соответствует  полному 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арианту нашего проекта.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Но функционал и основные задачи остались  те ми же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\Рабочий стол\Безымянный8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77" t="39672" r="24051" b="1946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1" y="1072661"/>
            <a:ext cx="6435968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  <a:latin typeface="Arial Black" pitchFamily="34" charset="0"/>
              </a:rPr>
              <a:t>                              Принцип работы</a:t>
            </a:r>
            <a:endParaRPr lang="ru-RU" dirty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2301" y="2012643"/>
            <a:ext cx="687399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 Narrow" pitchFamily="34" charset="0"/>
              </a:rPr>
              <a:t>С помощью датчика движения, система определит, </a:t>
            </a:r>
          </a:p>
          <a:p>
            <a:r>
              <a:rPr lang="ru-RU" sz="2400" dirty="0" smtClean="0">
                <a:latin typeface="Arial Narrow" pitchFamily="34" charset="0"/>
              </a:rPr>
              <a:t>когда объект попадет в</a:t>
            </a:r>
            <a:r>
              <a:rPr lang="ky-KG" sz="2400" dirty="0" smtClean="0">
                <a:latin typeface="Arial Narrow" pitchFamily="34" charset="0"/>
              </a:rPr>
              <a:t> «опасную зону» и передаст</a:t>
            </a:r>
          </a:p>
          <a:p>
            <a:r>
              <a:rPr lang="ky-KG" sz="2400" dirty="0">
                <a:latin typeface="Arial Narrow" pitchFamily="34" charset="0"/>
              </a:rPr>
              <a:t>с</a:t>
            </a:r>
            <a:r>
              <a:rPr lang="ky-KG" sz="2400" dirty="0" smtClean="0">
                <a:latin typeface="Arial Narrow" pitchFamily="34" charset="0"/>
              </a:rPr>
              <a:t>игнал моторам, которые начнут крутить само полотно.</a:t>
            </a:r>
          </a:p>
          <a:p>
            <a:r>
              <a:rPr lang="ky-KG" sz="2400" dirty="0" smtClean="0">
                <a:latin typeface="Arial Narrow" pitchFamily="34" charset="0"/>
              </a:rPr>
              <a:t>Салазки имеют дугообразную форму, что позволяет </a:t>
            </a:r>
          </a:p>
          <a:p>
            <a:r>
              <a:rPr lang="ky-KG" sz="2400" dirty="0">
                <a:latin typeface="Arial Narrow" pitchFamily="34" charset="0"/>
              </a:rPr>
              <a:t>л</a:t>
            </a:r>
            <a:r>
              <a:rPr lang="ky-KG" sz="2400" dirty="0" smtClean="0">
                <a:latin typeface="Arial Narrow" pitchFamily="34" charset="0"/>
              </a:rPr>
              <a:t>учше обеспечить безопасность.</a:t>
            </a:r>
          </a:p>
          <a:p>
            <a:endParaRPr lang="ky-KG" sz="2400" dirty="0" smtClean="0">
              <a:latin typeface="Arial Narrow" pitchFamily="34" charset="0"/>
            </a:endParaRPr>
          </a:p>
          <a:p>
            <a:endParaRPr lang="ky-KG" sz="2400" dirty="0">
              <a:latin typeface="Arial Narrow" pitchFamily="34" charset="0"/>
            </a:endParaRPr>
          </a:p>
          <a:p>
            <a:endParaRPr lang="ky-KG" sz="2400" dirty="0" smtClean="0">
              <a:latin typeface="Arial Narrow" pitchFamily="34" charset="0"/>
            </a:endParaRPr>
          </a:p>
          <a:p>
            <a:endParaRPr lang="ky-KG" sz="2400" dirty="0" smtClean="0">
              <a:latin typeface="Arial Narrow" pitchFamily="34" charset="0"/>
            </a:endParaRPr>
          </a:p>
          <a:p>
            <a:r>
              <a:rPr lang="ky-KG" sz="2400" dirty="0" smtClean="0">
                <a:latin typeface="Arial Narrow" pitchFamily="34" charset="0"/>
              </a:rPr>
              <a:t>Предпологаемый вес выдержки: </a:t>
            </a:r>
            <a:r>
              <a:rPr lang="ky-KG" sz="24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120 кг </a:t>
            </a:r>
            <a:r>
              <a:rPr lang="ky-KG" sz="2400" dirty="0" smtClean="0">
                <a:latin typeface="Arial Narrow" pitchFamily="34" charset="0"/>
              </a:rPr>
              <a:t>(может вариро-</a:t>
            </a:r>
          </a:p>
          <a:p>
            <a:r>
              <a:rPr lang="ky-KG" sz="2400" dirty="0" smtClean="0">
                <a:latin typeface="Arial Narrow" pitchFamily="34" charset="0"/>
              </a:rPr>
              <a:t>ваться в завизимости от размеров и других параметров)</a:t>
            </a:r>
          </a:p>
        </p:txBody>
      </p:sp>
    </p:spTree>
    <p:extLst>
      <p:ext uri="{BB962C8B-B14F-4D97-AF65-F5344CB8AC3E}">
        <p14:creationId xmlns:p14="http://schemas.microsoft.com/office/powerpoint/2010/main" xmlns="" val="357109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862" y="298939"/>
            <a:ext cx="8475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askerville Old Face" pitchFamily="18" charset="0"/>
              </a:rPr>
              <a:t>Smart protection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предназначен для удобного и надежного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спользования.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Documents and Settings\adm\Рабочий стол\Безымянный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523" y="1866868"/>
            <a:ext cx="7135502" cy="42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3815861" y="3560887"/>
            <a:ext cx="281354" cy="2637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662241" y="3552095"/>
            <a:ext cx="351695" cy="2813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69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\Рабочий стол\Безымянный 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1930" y="1847728"/>
            <a:ext cx="7441491" cy="418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6862" y="298939"/>
            <a:ext cx="8475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askerville Old Face" pitchFamily="18" charset="0"/>
              </a:rPr>
              <a:t>Smart protection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предназначен для удобного и надежного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спользования.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416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\Рабочий стол\Безымянный 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323" y="1916724"/>
            <a:ext cx="7726673" cy="434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Прямая со стрелкой 17"/>
          <p:cNvCxnSpPr/>
          <p:nvPr/>
        </p:nvCxnSpPr>
        <p:spPr>
          <a:xfrm flipV="1">
            <a:off x="5734245" y="4088790"/>
            <a:ext cx="0" cy="118659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6862" y="298939"/>
            <a:ext cx="8475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askerville Old Face" pitchFamily="18" charset="0"/>
              </a:rPr>
              <a:t>Smart protection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предназначен для удобного и надежного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спользования.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4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Documents and Settings\adm\Рабочий стол\Безымянный 5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090" r="26805" b="10264"/>
          <a:stretch/>
        </p:blipFill>
        <p:spPr bwMode="auto">
          <a:xfrm>
            <a:off x="228110" y="2268415"/>
            <a:ext cx="4019226" cy="372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adm\Рабочий стол\Безымянный 6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930" r="26291" b="9740"/>
          <a:stretch/>
        </p:blipFill>
        <p:spPr bwMode="auto">
          <a:xfrm>
            <a:off x="4717679" y="2268415"/>
            <a:ext cx="3789601" cy="372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6862" y="298939"/>
            <a:ext cx="8475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askerville Old Face" pitchFamily="18" charset="0"/>
              </a:rPr>
              <a:t>Smart protection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предназначен для удобного и надежного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спользования.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53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\Рабочий стол\Безымянный 7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2" y="1547446"/>
            <a:ext cx="6219826" cy="515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6862" y="298939"/>
            <a:ext cx="8475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askerville Old Face" pitchFamily="18" charset="0"/>
              </a:rPr>
              <a:t>Smart protection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предназначен для удобного и надежного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спользования.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7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\Рабочий стол\Безымянный8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109" t="39668" r="23914" b="1970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dm\Рабочий стол\Безымянный 90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32" r="-6016"/>
          <a:stretch/>
        </p:blipFill>
        <p:spPr bwMode="auto">
          <a:xfrm>
            <a:off x="545122" y="158199"/>
            <a:ext cx="8440615" cy="654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adm\Рабочий стол\cjkytxyst ,fnfht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010" t="2922" r="28760" b="3386"/>
          <a:stretch/>
        </p:blipFill>
        <p:spPr bwMode="auto">
          <a:xfrm rot="5400000">
            <a:off x="3892933" y="1167320"/>
            <a:ext cx="1287794" cy="404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46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\Рабочий стол\Безымянный8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108" t="39660" r="23915" b="18994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adm\Рабочий стол\салазки2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1707" y="145318"/>
            <a:ext cx="4904031" cy="648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adm\Рабочий стол\салазки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022" y="145318"/>
            <a:ext cx="4094040" cy="648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95729" y="145318"/>
            <a:ext cx="1205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sz="2400" dirty="0" smtClean="0">
                <a:solidFill>
                  <a:schemeClr val="accent6">
                    <a:lumMod val="50000"/>
                  </a:schemeClr>
                </a:solidFill>
              </a:rPr>
              <a:t>салазки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50811" y="2558534"/>
            <a:ext cx="126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dirty="0" smtClean="0"/>
              <a:t>Вид сверху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69015" y="376150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dirty="0" smtClean="0"/>
              <a:t>Вид в разрезе 1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022" y="3075361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dirty="0" smtClean="0"/>
              <a:t>Вид в разрезе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42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7891" name="Picture 3" descr="C:\Documents and Settings\User\Рабочий стол\наш проект.bmp"/>
          <p:cNvPicPr>
            <a:picLocks noChangeAspect="1" noChangeArrowheads="1"/>
          </p:cNvPicPr>
          <p:nvPr/>
        </p:nvPicPr>
        <p:blipFill>
          <a:blip r:embed="rId3" cstate="print"/>
          <a:srcRect l="19522" t="6461" r="50758" b="32304"/>
          <a:stretch>
            <a:fillRect/>
          </a:stretch>
        </p:blipFill>
        <p:spPr bwMode="auto">
          <a:xfrm>
            <a:off x="2497015" y="283140"/>
            <a:ext cx="4202723" cy="6145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485" y="0"/>
            <a:ext cx="9164485" cy="6857999"/>
          </a:xfrm>
          <a:prstGeom prst="rect">
            <a:avLst/>
          </a:prstGeom>
          <a:noFill/>
        </p:spPr>
      </p:pic>
      <p:pic>
        <p:nvPicPr>
          <p:cNvPr id="38915" name="Picture 3" descr="C:\Documents and Settings\User\Рабочий стол\наш проект 2.bmp"/>
          <p:cNvPicPr>
            <a:picLocks noChangeAspect="1" noChangeArrowheads="1"/>
          </p:cNvPicPr>
          <p:nvPr/>
        </p:nvPicPr>
        <p:blipFill>
          <a:blip r:embed="rId3" cstate="print"/>
          <a:srcRect l="19522" t="6461" r="50758" b="32304"/>
          <a:stretch>
            <a:fillRect/>
          </a:stretch>
        </p:blipFill>
        <p:spPr bwMode="auto">
          <a:xfrm>
            <a:off x="2478920" y="298937"/>
            <a:ext cx="4238130" cy="6172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2" y="1"/>
            <a:ext cx="9137808" cy="6858000"/>
          </a:xfrm>
          <a:prstGeom prst="rect">
            <a:avLst/>
          </a:prstGeom>
          <a:noFill/>
        </p:spPr>
      </p:pic>
      <p:pic>
        <p:nvPicPr>
          <p:cNvPr id="39939" name="Picture 3" descr="C:\Documents and Settings\User\Рабочий стол\наш проект 3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184" y="211016"/>
            <a:ext cx="8669215" cy="6365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User\Рабочий стол\наш проект 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228601"/>
            <a:ext cx="8704385" cy="6400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08708" cy="68580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ребенок 1.bmp"/>
          <p:cNvPicPr>
            <a:picLocks noChangeAspect="1" noChangeArrowheads="1"/>
          </p:cNvPicPr>
          <p:nvPr/>
        </p:nvPicPr>
        <p:blipFill>
          <a:blip r:embed="rId3" cstate="print"/>
          <a:srcRect r="7809"/>
          <a:stretch>
            <a:fillRect/>
          </a:stretch>
        </p:blipFill>
        <p:spPr bwMode="auto">
          <a:xfrm>
            <a:off x="257908" y="994386"/>
            <a:ext cx="8500190" cy="5652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2010" y="0"/>
            <a:ext cx="9196010" cy="6858000"/>
          </a:xfrm>
          <a:prstGeom prst="rect">
            <a:avLst/>
          </a:prstGeom>
          <a:noFill/>
        </p:spPr>
      </p:pic>
      <p:pic>
        <p:nvPicPr>
          <p:cNvPr id="41987" name="Picture 3" descr="C:\Documents and Settings\User\Рабочий стол\ребенок 2.bmp"/>
          <p:cNvPicPr>
            <a:picLocks noChangeAspect="1" noChangeArrowheads="1"/>
          </p:cNvPicPr>
          <p:nvPr/>
        </p:nvPicPr>
        <p:blipFill>
          <a:blip r:embed="rId3" cstate="print"/>
          <a:srcRect r="7809"/>
          <a:stretch>
            <a:fillRect/>
          </a:stretch>
        </p:blipFill>
        <p:spPr bwMode="auto">
          <a:xfrm>
            <a:off x="243742" y="1046652"/>
            <a:ext cx="8500160" cy="5572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\Рабочий стол\Безымянный8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246" t="39664" r="23912" b="1923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adm\Рабочий стол\0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82" t="13707" r="47565" b="4803"/>
          <a:stretch/>
        </p:blipFill>
        <p:spPr bwMode="auto">
          <a:xfrm>
            <a:off x="115259" y="123093"/>
            <a:ext cx="4456741" cy="467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adm\Рабочий стол\Безымянный8.bmp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71" t="16103" r="49594" b="26205"/>
          <a:stretch/>
        </p:blipFill>
        <p:spPr bwMode="auto">
          <a:xfrm>
            <a:off x="4572000" y="140677"/>
            <a:ext cx="4329773" cy="353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adm\Рабочий стол\Безымянный.bm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39" t="10961" r="49281" b="46635"/>
          <a:stretch/>
        </p:blipFill>
        <p:spPr bwMode="auto">
          <a:xfrm>
            <a:off x="4637502" y="3974123"/>
            <a:ext cx="3996543" cy="258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Documents and Settings\adm\Рабочий стол\Безымянный.bm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52" t="54327" r="49223" b="6250"/>
          <a:stretch/>
        </p:blipFill>
        <p:spPr bwMode="auto">
          <a:xfrm>
            <a:off x="224683" y="4288226"/>
            <a:ext cx="4237892" cy="232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82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Печальная статистика: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- за 2017 год из 2259 жителей России</a:t>
            </a:r>
            <a:r>
              <a:rPr lang="ru-RU" dirty="0" smtClean="0"/>
              <a:t>, погибших от «падения с высоты», </a:t>
            </a:r>
            <a:r>
              <a:rPr lang="ru-RU" b="1" dirty="0" smtClean="0"/>
              <a:t>более 50% дети, выпавшие из окон.</a:t>
            </a:r>
            <a:endParaRPr lang="ru-RU" dirty="0" smtClean="0"/>
          </a:p>
          <a:p>
            <a:r>
              <a:rPr lang="ru-RU" b="1" dirty="0" smtClean="0"/>
              <a:t>- 2018 год </a:t>
            </a:r>
            <a:r>
              <a:rPr lang="ru-RU" dirty="0" smtClean="0"/>
              <a:t>– печальная статистика продолжается.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8708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1424355"/>
            <a:ext cx="86164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Мы искренне надеемся , что наш проект поможет  многим людям и в дальнейшем будущем будет установлен во многих окнах, выполняя свою задачу, сохраняя спокойствие и безопасность людей и многих семей.</a:t>
            </a:r>
          </a:p>
          <a:p>
            <a:endParaRPr lang="ru-RU" sz="3600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 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endParaRPr lang="ru-RU" sz="3600" dirty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2010" y="0"/>
            <a:ext cx="919601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38554" y="2004645"/>
            <a:ext cx="79482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Это наш первый подобный проект и мы действительно рады 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получить такой опыт, учитывая то, что у нас не было абсолютно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 никакого опыта в этой сфере и нам пришлось за короткий срок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аучиться проектировать , строить,  работать в команде, рисовать на компьютере, думать «не одной головой», и многое другое, что мы раньше не делали.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C:\Documents and Settings\User\Мои документы\Downloads\IMG_702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910" y="0"/>
            <a:ext cx="916691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01462" y="791308"/>
            <a:ext cx="38186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itannic Bold" panose="020B0903060703020204" pitchFamily="34" charset="0"/>
              </a:rPr>
              <a:t> </a:t>
            </a:r>
            <a: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itannic Bold" panose="020B0903060703020204" pitchFamily="34" charset="0"/>
              </a:rPr>
              <a:t>   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itannic Bold" panose="020B0903060703020204" pitchFamily="34" charset="0"/>
              </a:rPr>
              <a:t>SMART </a:t>
            </a:r>
            <a:endParaRPr lang="ru-RU" sz="4800" dirty="0" smtClean="0">
              <a:solidFill>
                <a:schemeClr val="tx1">
                  <a:lumMod val="65000"/>
                  <a:lumOff val="35000"/>
                </a:schemeClr>
              </a:solidFill>
              <a:latin typeface="Britannic Bold" panose="020B0903060703020204" pitchFamily="34" charset="0"/>
            </a:endParaRPr>
          </a:p>
          <a:p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itannic Bold" panose="020B0903060703020204" pitchFamily="34" charset="0"/>
              </a:rPr>
              <a:t>PROTECTION </a:t>
            </a:r>
            <a:endParaRPr lang="ru-RU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3815862" y="2426677"/>
            <a:ext cx="147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For the window</a:t>
            </a:r>
            <a:endParaRPr lang="ru-RU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4061" y="3956538"/>
            <a:ext cx="8563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>     </a:t>
            </a:r>
            <a:r>
              <a:rPr lang="ru-RU" sz="2400" dirty="0" smtClean="0">
                <a:latin typeface="Bookman Old Style" pitchFamily="18" charset="0"/>
              </a:rPr>
              <a:t>Надежность и безопасность в вашем доме</a:t>
            </a:r>
            <a:endParaRPr lang="ru-RU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940</TotalTime>
  <Words>593</Words>
  <Application>Microsoft Office PowerPoint</Application>
  <PresentationFormat>Экран (4:3)</PresentationFormat>
  <Paragraphs>88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Office Theme</vt:lpstr>
      <vt:lpstr>Smart protection</vt:lpstr>
      <vt:lpstr>С ЧЕГО ВСЕ НАЧИНАЛОСЬ</vt:lpstr>
      <vt:lpstr>Слайд 3</vt:lpstr>
      <vt:lpstr>   </vt:lpstr>
      <vt:lpstr>Слайд 5</vt:lpstr>
      <vt:lpstr>Слайд 6</vt:lpstr>
      <vt:lpstr>РЕШЕНИЯ</vt:lpstr>
      <vt:lpstr>РЕШЕНИЯ</vt:lpstr>
      <vt:lpstr>Слайд 9</vt:lpstr>
      <vt:lpstr>Плюсы «Smart Protection»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Печальная статистика:</vt:lpstr>
      <vt:lpstr>Слайд 29</vt:lpstr>
      <vt:lpstr>Слайд 30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72</cp:revision>
  <dcterms:created xsi:type="dcterms:W3CDTF">2018-09-04T12:10:47Z</dcterms:created>
  <dcterms:modified xsi:type="dcterms:W3CDTF">2019-12-09T15:45:06Z</dcterms:modified>
</cp:coreProperties>
</file>